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  <p:sldMasterId id="2147483735" r:id="rId2"/>
    <p:sldMasterId id="2147483736" r:id="rId3"/>
    <p:sldMasterId id="2147483737" r:id="rId4"/>
    <p:sldMasterId id="2147483738" r:id="rId5"/>
  </p:sldMasterIdLst>
  <p:notesMasterIdLst>
    <p:notesMasterId r:id="rId60"/>
  </p:notesMasterIdLst>
  <p:sldIdLst>
    <p:sldId id="256" r:id="rId6"/>
    <p:sldId id="258" r:id="rId7"/>
    <p:sldId id="259" r:id="rId8"/>
    <p:sldId id="260" r:id="rId9"/>
    <p:sldId id="261" r:id="rId10"/>
    <p:sldId id="262" r:id="rId11"/>
    <p:sldId id="308" r:id="rId12"/>
    <p:sldId id="306" r:id="rId13"/>
    <p:sldId id="309" r:id="rId14"/>
    <p:sldId id="310" r:id="rId15"/>
    <p:sldId id="311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DCB761-E841-4101-BD87-FBA13E648292}">
  <a:tblStyle styleId="{EFDCB761-E841-4101-BD87-FBA13E6482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3"/>
    <p:restoredTop sz="74037"/>
  </p:normalViewPr>
  <p:slideViewPr>
    <p:cSldViewPr snapToGrid="0">
      <p:cViewPr varScale="1">
        <p:scale>
          <a:sx n="156" d="100"/>
          <a:sy n="156" d="100"/>
        </p:scale>
        <p:origin x="1872" y="168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Попытка решения полуоткрытых сессий путем добавления отдельного </a:t>
            </a:r>
            <a:r>
              <a:rPr lang="ru-RU" dirty="0" err="1"/>
              <a:t>L</a:t>
            </a:r>
            <a:r>
              <a:rPr lang="en-US" dirty="0"/>
              <a:t>3VNI </a:t>
            </a:r>
            <a:r>
              <a:rPr lang="ru-RU" dirty="0"/>
              <a:t>для передачи /32 префиксов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4147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Пробросили транзитный V</a:t>
            </a:r>
            <a:r>
              <a:rPr lang="en-US" dirty="0"/>
              <a:t>RF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521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1"/>
            <a:ext cx="2314500" cy="308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30f7d84ce1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1"/>
            <a:ext cx="2314500" cy="308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890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Полуоткрытые сессии </a:t>
            </a:r>
            <a:r>
              <a:rPr lang="en-US" dirty="0"/>
              <a:t>firewall </a:t>
            </a:r>
            <a:r>
              <a:rPr lang="ru-RU" dirty="0"/>
              <a:t>между V</a:t>
            </a:r>
            <a:r>
              <a:rPr lang="en-US" dirty="0"/>
              <a:t>RF </a:t>
            </a:r>
            <a:r>
              <a:rPr lang="ru-RU" dirty="0"/>
              <a:t>доступом к другому сайту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402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Попытка решения полуоткрытых сессий путем добавления отдельного </a:t>
            </a:r>
            <a:r>
              <a:rPr lang="ru-RU" dirty="0" err="1"/>
              <a:t>L</a:t>
            </a:r>
            <a:r>
              <a:rPr lang="en-US" dirty="0"/>
              <a:t>3VNI </a:t>
            </a:r>
            <a:r>
              <a:rPr lang="ru-RU" dirty="0"/>
              <a:t>для передачи /32 префиксов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58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{EFDCB761-E841-4101-BD87-FBA13E648292}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{EFDCB761-E841-4101-BD87-FBA13E648292}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6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>
            <a:spLocks noGrp="1"/>
          </p:cNvSpPr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49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body" idx="1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600" b="0" i="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image" Target="../media/image12.jpg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21" Type="http://schemas.openxmlformats.org/officeDocument/2006/relationships/image" Target="../media/image46.png"/><Relationship Id="rId42" Type="http://schemas.openxmlformats.org/officeDocument/2006/relationships/image" Target="../media/image66.png"/><Relationship Id="rId47" Type="http://schemas.openxmlformats.org/officeDocument/2006/relationships/image" Target="../media/image71.png"/><Relationship Id="rId63" Type="http://schemas.openxmlformats.org/officeDocument/2006/relationships/image" Target="../media/image87.png"/><Relationship Id="rId68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2.png"/><Relationship Id="rId29" Type="http://schemas.openxmlformats.org/officeDocument/2006/relationships/image" Target="../media/image53.png"/><Relationship Id="rId11" Type="http://schemas.openxmlformats.org/officeDocument/2006/relationships/image" Target="../media/image37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45" Type="http://schemas.openxmlformats.org/officeDocument/2006/relationships/image" Target="../media/image69.png"/><Relationship Id="rId53" Type="http://schemas.openxmlformats.org/officeDocument/2006/relationships/image" Target="../media/image77.png"/><Relationship Id="rId58" Type="http://schemas.openxmlformats.org/officeDocument/2006/relationships/image" Target="../media/image82.png"/><Relationship Id="rId66" Type="http://schemas.openxmlformats.org/officeDocument/2006/relationships/image" Target="../media/image90.png"/><Relationship Id="rId5" Type="http://schemas.openxmlformats.org/officeDocument/2006/relationships/image" Target="../media/image28.png"/><Relationship Id="rId61" Type="http://schemas.openxmlformats.org/officeDocument/2006/relationships/image" Target="../media/image85.png"/><Relationship Id="rId19" Type="http://schemas.openxmlformats.org/officeDocument/2006/relationships/image" Target="../media/image45.png"/><Relationship Id="rId14" Type="http://schemas.openxmlformats.org/officeDocument/2006/relationships/image" Target="../media/image40.png"/><Relationship Id="rId22" Type="http://schemas.openxmlformats.org/officeDocument/2006/relationships/image" Target="../media/image47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69" Type="http://schemas.openxmlformats.org/officeDocument/2006/relationships/image" Target="../media/image93.png"/><Relationship Id="rId8" Type="http://schemas.openxmlformats.org/officeDocument/2006/relationships/image" Target="../media/image34.png"/><Relationship Id="rId51" Type="http://schemas.openxmlformats.org/officeDocument/2006/relationships/image" Target="../media/image75.png"/><Relationship Id="rId72" Type="http://schemas.openxmlformats.org/officeDocument/2006/relationships/image" Target="../media/image96.png"/><Relationship Id="rId3" Type="http://schemas.openxmlformats.org/officeDocument/2006/relationships/image" Target="../media/image30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59" Type="http://schemas.openxmlformats.org/officeDocument/2006/relationships/image" Target="../media/image83.png"/><Relationship Id="rId67" Type="http://schemas.openxmlformats.org/officeDocument/2006/relationships/image" Target="../media/image91.png"/><Relationship Id="rId20" Type="http://schemas.openxmlformats.org/officeDocument/2006/relationships/image" Target="../media/image29.png"/><Relationship Id="rId41" Type="http://schemas.openxmlformats.org/officeDocument/2006/relationships/image" Target="../media/image65.png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70" Type="http://schemas.openxmlformats.org/officeDocument/2006/relationships/image" Target="../media/image9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2.png"/><Relationship Id="rId15" Type="http://schemas.openxmlformats.org/officeDocument/2006/relationships/image" Target="../media/image41.png"/><Relationship Id="rId23" Type="http://schemas.openxmlformats.org/officeDocument/2006/relationships/image" Target="../media/image2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png"/><Relationship Id="rId57" Type="http://schemas.openxmlformats.org/officeDocument/2006/relationships/image" Target="../media/image81.png"/><Relationship Id="rId10" Type="http://schemas.openxmlformats.org/officeDocument/2006/relationships/image" Target="../media/image36.png"/><Relationship Id="rId31" Type="http://schemas.openxmlformats.org/officeDocument/2006/relationships/image" Target="../media/image55.png"/><Relationship Id="rId44" Type="http://schemas.openxmlformats.org/officeDocument/2006/relationships/image" Target="../media/image68.png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png"/><Relationship Id="rId73" Type="http://schemas.openxmlformats.org/officeDocument/2006/relationships/image" Target="../media/image97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9" Type="http://schemas.openxmlformats.org/officeDocument/2006/relationships/image" Target="../media/image63.png"/><Relationship Id="rId34" Type="http://schemas.openxmlformats.org/officeDocument/2006/relationships/image" Target="../media/image58.png"/><Relationship Id="rId50" Type="http://schemas.openxmlformats.org/officeDocument/2006/relationships/image" Target="../media/image74.png"/><Relationship Id="rId55" Type="http://schemas.openxmlformats.org/officeDocument/2006/relationships/image" Target="../media/image79.png"/><Relationship Id="rId7" Type="http://schemas.openxmlformats.org/officeDocument/2006/relationships/image" Target="../media/image33.png"/><Relationship Id="rId71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6.png"/><Relationship Id="rId3" Type="http://schemas.openxmlformats.org/officeDocument/2006/relationships/image" Target="../media/image98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7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habr.com/ru/companies/rosatom/articles/841842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habr.com/ru/companies/rosatom/articles/841842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13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2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21" Type="http://schemas.openxmlformats.org/officeDocument/2006/relationships/image" Target="../media/image46.png"/><Relationship Id="rId42" Type="http://schemas.openxmlformats.org/officeDocument/2006/relationships/image" Target="../media/image66.png"/><Relationship Id="rId47" Type="http://schemas.openxmlformats.org/officeDocument/2006/relationships/image" Target="../media/image71.png"/><Relationship Id="rId63" Type="http://schemas.openxmlformats.org/officeDocument/2006/relationships/image" Target="../media/image87.png"/><Relationship Id="rId68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42.png"/><Relationship Id="rId29" Type="http://schemas.openxmlformats.org/officeDocument/2006/relationships/image" Target="../media/image53.png"/><Relationship Id="rId11" Type="http://schemas.openxmlformats.org/officeDocument/2006/relationships/image" Target="../media/image37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45" Type="http://schemas.openxmlformats.org/officeDocument/2006/relationships/image" Target="../media/image69.png"/><Relationship Id="rId53" Type="http://schemas.openxmlformats.org/officeDocument/2006/relationships/image" Target="../media/image77.png"/><Relationship Id="rId58" Type="http://schemas.openxmlformats.org/officeDocument/2006/relationships/image" Target="../media/image82.png"/><Relationship Id="rId66" Type="http://schemas.openxmlformats.org/officeDocument/2006/relationships/image" Target="../media/image90.png"/><Relationship Id="rId74" Type="http://schemas.openxmlformats.org/officeDocument/2006/relationships/image" Target="../media/image116.png"/><Relationship Id="rId5" Type="http://schemas.openxmlformats.org/officeDocument/2006/relationships/image" Target="../media/image28.png"/><Relationship Id="rId61" Type="http://schemas.openxmlformats.org/officeDocument/2006/relationships/image" Target="../media/image85.png"/><Relationship Id="rId19" Type="http://schemas.openxmlformats.org/officeDocument/2006/relationships/image" Target="../media/image45.png"/><Relationship Id="rId14" Type="http://schemas.openxmlformats.org/officeDocument/2006/relationships/image" Target="../media/image40.png"/><Relationship Id="rId22" Type="http://schemas.openxmlformats.org/officeDocument/2006/relationships/image" Target="../media/image47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69" Type="http://schemas.openxmlformats.org/officeDocument/2006/relationships/image" Target="../media/image93.png"/><Relationship Id="rId8" Type="http://schemas.openxmlformats.org/officeDocument/2006/relationships/image" Target="../media/image34.png"/><Relationship Id="rId51" Type="http://schemas.openxmlformats.org/officeDocument/2006/relationships/image" Target="../media/image75.png"/><Relationship Id="rId72" Type="http://schemas.openxmlformats.org/officeDocument/2006/relationships/image" Target="../media/image96.png"/><Relationship Id="rId3" Type="http://schemas.openxmlformats.org/officeDocument/2006/relationships/image" Target="../media/image30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59" Type="http://schemas.openxmlformats.org/officeDocument/2006/relationships/image" Target="../media/image83.png"/><Relationship Id="rId67" Type="http://schemas.openxmlformats.org/officeDocument/2006/relationships/image" Target="../media/image91.png"/><Relationship Id="rId20" Type="http://schemas.openxmlformats.org/officeDocument/2006/relationships/image" Target="../media/image29.png"/><Relationship Id="rId41" Type="http://schemas.openxmlformats.org/officeDocument/2006/relationships/image" Target="../media/image65.png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70" Type="http://schemas.openxmlformats.org/officeDocument/2006/relationships/image" Target="../media/image94.png"/><Relationship Id="rId75" Type="http://schemas.openxmlformats.org/officeDocument/2006/relationships/image" Target="../media/image11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png"/><Relationship Id="rId15" Type="http://schemas.openxmlformats.org/officeDocument/2006/relationships/image" Target="../media/image41.png"/><Relationship Id="rId23" Type="http://schemas.openxmlformats.org/officeDocument/2006/relationships/image" Target="../media/image2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png"/><Relationship Id="rId57" Type="http://schemas.openxmlformats.org/officeDocument/2006/relationships/image" Target="../media/image81.png"/><Relationship Id="rId10" Type="http://schemas.openxmlformats.org/officeDocument/2006/relationships/image" Target="../media/image36.png"/><Relationship Id="rId31" Type="http://schemas.openxmlformats.org/officeDocument/2006/relationships/image" Target="../media/image55.png"/><Relationship Id="rId44" Type="http://schemas.openxmlformats.org/officeDocument/2006/relationships/image" Target="../media/image68.png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png"/><Relationship Id="rId73" Type="http://schemas.openxmlformats.org/officeDocument/2006/relationships/image" Target="../media/image97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9" Type="http://schemas.openxmlformats.org/officeDocument/2006/relationships/image" Target="../media/image63.png"/><Relationship Id="rId34" Type="http://schemas.openxmlformats.org/officeDocument/2006/relationships/image" Target="../media/image58.png"/><Relationship Id="rId50" Type="http://schemas.openxmlformats.org/officeDocument/2006/relationships/image" Target="../media/image74.png"/><Relationship Id="rId55" Type="http://schemas.openxmlformats.org/officeDocument/2006/relationships/image" Target="../media/image79.png"/><Relationship Id="rId7" Type="http://schemas.openxmlformats.org/officeDocument/2006/relationships/image" Target="../media/image33.png"/><Relationship Id="rId71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6.png"/><Relationship Id="rId3" Type="http://schemas.openxmlformats.org/officeDocument/2006/relationships/image" Target="../media/image98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7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117775" y="1344072"/>
            <a:ext cx="75843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5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Модернизация ядра сети ЦОД с переходом на </a:t>
            </a:r>
            <a:r>
              <a:rPr lang="en" sz="5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VXLAN</a:t>
            </a: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50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3111" y="1897572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>
            <a:extLst>
              <a:ext uri="{FF2B5EF4-FFF2-40B4-BE49-F238E27FC236}">
                <a16:creationId xmlns:a16="http://schemas.microsoft.com/office/drawing/2014/main" id="{7F36F9A6-D958-F679-A4C8-C8149406C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0972" y="0"/>
            <a:ext cx="6457950" cy="646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Попытка решения 2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D4CA64-67F7-E125-FC29-66A94355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581840"/>
            <a:ext cx="6457950" cy="44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8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>
            <a:extLst>
              <a:ext uri="{FF2B5EF4-FFF2-40B4-BE49-F238E27FC236}">
                <a16:creationId xmlns:a16="http://schemas.microsoft.com/office/drawing/2014/main" id="{7F36F9A6-D958-F679-A4C8-C8149406C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0972" y="0"/>
            <a:ext cx="6457950" cy="646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Solution</a:t>
            </a:r>
            <a:endParaRPr lang="ru-RU"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507B3C-9CC4-6998-D057-42541248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92" y="995672"/>
            <a:ext cx="5760357" cy="401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43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{EFDCB761-E841-4101-BD87-FBA13E648292}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710632" y="1742074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Алексей </a:t>
            </a:r>
            <a:r>
              <a:rPr lang="ru-RU" sz="2300" b="1" dirty="0" err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Механошин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146777" y="2931423"/>
            <a:ext cx="603465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Сетевые специалисты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горящие желанием реализовать данный проект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391;p94">
            <a:extLst>
              <a:ext uri="{FF2B5EF4-FFF2-40B4-BE49-F238E27FC236}">
                <a16:creationId xmlns:a16="http://schemas.microsoft.com/office/drawing/2014/main" id="{358E91DA-69DE-C89F-4014-0AE7A1BC6B8F}"/>
              </a:ext>
            </a:extLst>
          </p:cNvPr>
          <p:cNvSpPr txBox="1"/>
          <p:nvPr/>
        </p:nvSpPr>
        <p:spPr>
          <a:xfrm>
            <a:off x="3710632" y="2278918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Александр Подлеснов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t="7713" b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>
            <a:spLocks noGrp="1"/>
          </p:cNvSpPr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{EFDCB761-E841-4101-BD87-FBA13E648292}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{EFDCB761-E841-4101-BD87-FBA13E648292}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>
            <a:spLocks noGrp="1"/>
          </p:cNvSpPr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>
            <a:spLocks noGrp="1"/>
          </p:cNvSpPr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sz="1200" b="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l="16649" r="832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t="7577" b="40271"/>
          <a:stretch/>
        </p:blipFill>
        <p:spPr>
          <a:xfrm>
            <a:off x="1281700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t="16198" b="31650"/>
          <a:stretch/>
        </p:blipFill>
        <p:spPr>
          <a:xfrm>
            <a:off x="3834911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t="17647" b="30200"/>
          <a:stretch/>
        </p:blipFill>
        <p:spPr>
          <a:xfrm>
            <a:off x="6388118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{EFDCB761-E841-4101-BD87-FBA13E648292}</a:tableStyleId>
              </a:tblPr>
              <a:tblGrid>
                <a:gridCol w="65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7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1351680601"/>
              </p:ext>
            </p:extLst>
          </p:nvPr>
        </p:nvGraphicFramePr>
        <p:xfrm>
          <a:off x="994406" y="2292531"/>
          <a:ext cx="6676434" cy="3362175"/>
        </p:xfrm>
        <a:graphic>
          <a:graphicData uri="http://schemas.openxmlformats.org/drawingml/2006/table">
            <a:tbl>
              <a:tblPr>
                <a:noFill/>
                <a:tableStyleId>{EFDCB761-E841-4101-BD87-FBA13E648292}</a:tableStyleId>
              </a:tblPr>
              <a:tblGrid>
                <a:gridCol w="469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7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82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Получить требования.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Провести анализ и выбрать технологии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схему сети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ЦОДа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в лабораторных  условиях предоставленную схему с выбранными технологиями.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1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1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8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600" dirty="0">
                <a:latin typeface="Helvetica Neue" panose="02000503000000020004" pitchFamily="2" charset="0"/>
                <a:ea typeface="Roboto Medium"/>
                <a:cs typeface="Roboto Medium"/>
                <a:sym typeface="Roboto Medium"/>
              </a:rPr>
              <a:t>м</a:t>
            </a:r>
            <a:r>
              <a:rPr lang="ru-RU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одернизация ядра сети ЦОД с переходом на </a:t>
            </a:r>
            <a:r>
              <a:rPr lang="en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VXLAN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{EFDCB761-E841-4101-BD87-FBA13E648292}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>
            <a:spLocks noGrp="1"/>
          </p:cNvSpPr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1702434603"/>
              </p:ext>
            </p:extLst>
          </p:nvPr>
        </p:nvGraphicFramePr>
        <p:xfrm>
          <a:off x="952500" y="1897775"/>
          <a:ext cx="7239000" cy="2500226"/>
        </p:xfrm>
        <a:graphic>
          <a:graphicData uri="http://schemas.openxmlformats.org/drawingml/2006/table">
            <a:tbl>
              <a:tblPr>
                <a:noFill/>
                <a:tableStyleId>{EFDCB761-E841-4101-BD87-FBA13E648292}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Геораспределенная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отказоустойчивая инфраструктура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 МСЭ с возможностью бесшовного переключения трафика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Технологии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протоколы: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vPC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BGP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VPN,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MultiSite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lang="ru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dist="28575" dir="42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>
            <a:solidFill>
              <a:srgbClr val="005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B3641-EAB3-EB06-E2D1-9AB6BB92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54" y="134763"/>
            <a:ext cx="5704609" cy="4873974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1822421" y="18554"/>
            <a:ext cx="3063532" cy="646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Целевая схема</a:t>
            </a:r>
            <a:endParaRPr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804AB4-F8D2-4379-0781-32ECCEDD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529" y="124690"/>
            <a:ext cx="7476170" cy="4864701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2769479" y="124690"/>
            <a:ext cx="3063532" cy="646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GNS3 </a:t>
            </a:r>
            <a:r>
              <a:rPr lang="ru-RU" sz="3000" dirty="0"/>
              <a:t>лаба</a:t>
            </a:r>
          </a:p>
        </p:txBody>
      </p:sp>
    </p:spTree>
    <p:extLst>
      <p:ext uri="{BB962C8B-B14F-4D97-AF65-F5344CB8AC3E}">
        <p14:creationId xmlns:p14="http://schemas.microsoft.com/office/powerpoint/2010/main" val="213899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934B29-3CAD-7090-7505-935ACBC9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78" y="501871"/>
            <a:ext cx="6698768" cy="4582253"/>
          </a:xfrm>
          <a:prstGeom prst="rect">
            <a:avLst/>
          </a:prstGeom>
        </p:spPr>
      </p:pic>
      <p:sp>
        <p:nvSpPr>
          <p:cNvPr id="4" name="Google Shape;430;p98">
            <a:extLst>
              <a:ext uri="{FF2B5EF4-FFF2-40B4-BE49-F238E27FC236}">
                <a16:creationId xmlns:a16="http://schemas.microsoft.com/office/drawing/2014/main" id="{7F36F9A6-D958-F679-A4C8-C8149406C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5665" y="59376"/>
            <a:ext cx="3063532" cy="646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First problem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274975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>
            <a:extLst>
              <a:ext uri="{FF2B5EF4-FFF2-40B4-BE49-F238E27FC236}">
                <a16:creationId xmlns:a16="http://schemas.microsoft.com/office/drawing/2014/main" id="{7F36F9A6-D958-F679-A4C8-C8149406C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0972" y="0"/>
            <a:ext cx="6457950" cy="646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Попытка решения 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EDFF76-920A-F0D5-0441-3FB57279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6" y="651510"/>
            <a:ext cx="6872514" cy="434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7468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2616</Words>
  <Application>Microsoft Macintosh PowerPoint</Application>
  <PresentationFormat>Экран (16:9)</PresentationFormat>
  <Paragraphs>370</Paragraphs>
  <Slides>54</Slides>
  <Notes>54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54</vt:i4>
      </vt:variant>
    </vt:vector>
  </HeadingPairs>
  <TitlesOfParts>
    <vt:vector size="67" baseType="lpstr">
      <vt:lpstr>Arial</vt:lpstr>
      <vt:lpstr>Calibri</vt:lpstr>
      <vt:lpstr>Courier New</vt:lpstr>
      <vt:lpstr>Helvetica Neue</vt:lpstr>
      <vt:lpstr>Roboto</vt:lpstr>
      <vt:lpstr>Roboto Medium</vt:lpstr>
      <vt:lpstr>Trebuchet MS</vt:lpstr>
      <vt:lpstr>Wingdings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Защита проекта Тема:    </vt:lpstr>
      <vt:lpstr>План защиты</vt:lpstr>
      <vt:lpstr>Презентация PowerPoint</vt:lpstr>
      <vt:lpstr>Какие технологии использовались </vt:lpstr>
      <vt:lpstr>Целевая схема</vt:lpstr>
      <vt:lpstr>GNS3 лаба</vt:lpstr>
      <vt:lpstr>First problem</vt:lpstr>
      <vt:lpstr>Попытка решения 1</vt:lpstr>
      <vt:lpstr>Попытка решения 2</vt:lpstr>
      <vt:lpstr>Solution</vt:lpstr>
      <vt:lpstr>Выводы </vt:lpstr>
      <vt:lpstr>Презентация PowerPoint</vt:lpstr>
      <vt:lpstr>Спасибо за внимание!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Презентация PowerPoint</vt:lpstr>
      <vt:lpstr>Слайды с “кнопками” </vt:lpstr>
      <vt:lpstr>Презентация PowerPoint</vt:lpstr>
      <vt:lpstr>Презентация PowerPoint</vt:lpstr>
      <vt:lpstr>Заголовок: главная мысль слайда </vt:lpstr>
      <vt:lpstr>Главная мысль слайда</vt:lpstr>
      <vt:lpstr>Слайд со списком </vt:lpstr>
      <vt:lpstr>Слайд со списком</vt:lpstr>
      <vt:lpstr>Главная мысль  слайда  </vt:lpstr>
      <vt:lpstr>В случае, если мы обнаружили превышение по какому-то определенному параметру,  то нам необходимо разобраться  в причинах произошедшего,  и здесь нам на помощь  приходят журналы событий сервисов.   В логах можно найти много полезной информации касающейся проблем  в работе приложения, по сути, если событие в принципе логируется, то мы можем его найти  и проанализировать.</vt:lpstr>
      <vt:lpstr>Презентация PowerPoint</vt:lpstr>
      <vt:lpstr>Слайд с 3 колонками</vt:lpstr>
      <vt:lpstr>Слайд с 3 колонками  </vt:lpstr>
      <vt:lpstr>Презентация PowerPoint</vt:lpstr>
      <vt:lpstr>Заголовок: главная мысль слайда </vt:lpstr>
      <vt:lpstr>Презентация PowerPoint</vt:lpstr>
      <vt:lpstr>Для структурирования информации можно использовать списки с эмоджи </vt:lpstr>
      <vt:lpstr>Слайд со списком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таблицей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     </cp:lastModifiedBy>
  <cp:revision>4</cp:revision>
  <dcterms:modified xsi:type="dcterms:W3CDTF">2025-02-12T14:00:01Z</dcterms:modified>
</cp:coreProperties>
</file>